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40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04D0-AD64-4B1F-9415-AE052B912B97}" type="datetimeFigureOut">
              <a:rPr lang="en-US" smtClean="0"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A620-41D9-4AD7-8CA2-71ABB003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63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04D0-AD64-4B1F-9415-AE052B912B97}" type="datetimeFigureOut">
              <a:rPr lang="en-US" smtClean="0"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A620-41D9-4AD7-8CA2-71ABB003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7193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04D0-AD64-4B1F-9415-AE052B912B97}" type="datetimeFigureOut">
              <a:rPr lang="en-US" smtClean="0"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A620-41D9-4AD7-8CA2-71ABB003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114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04D0-AD64-4B1F-9415-AE052B912B97}" type="datetimeFigureOut">
              <a:rPr lang="en-US" smtClean="0"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A620-41D9-4AD7-8CA2-71ABB003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97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04D0-AD64-4B1F-9415-AE052B912B97}" type="datetimeFigureOut">
              <a:rPr lang="en-US" smtClean="0"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A620-41D9-4AD7-8CA2-71ABB003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48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04D0-AD64-4B1F-9415-AE052B912B97}" type="datetimeFigureOut">
              <a:rPr lang="en-US" smtClean="0"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A620-41D9-4AD7-8CA2-71ABB003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526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04D0-AD64-4B1F-9415-AE052B912B97}" type="datetimeFigureOut">
              <a:rPr lang="en-US" smtClean="0"/>
              <a:t>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A620-41D9-4AD7-8CA2-71ABB003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75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04D0-AD64-4B1F-9415-AE052B912B97}" type="datetimeFigureOut">
              <a:rPr lang="en-US" smtClean="0"/>
              <a:t>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A620-41D9-4AD7-8CA2-71ABB003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290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04D0-AD64-4B1F-9415-AE052B912B97}" type="datetimeFigureOut">
              <a:rPr lang="en-US" smtClean="0"/>
              <a:t>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A620-41D9-4AD7-8CA2-71ABB003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412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04D0-AD64-4B1F-9415-AE052B912B97}" type="datetimeFigureOut">
              <a:rPr lang="en-US" smtClean="0"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A620-41D9-4AD7-8CA2-71ABB003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69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4804D0-AD64-4B1F-9415-AE052B912B97}" type="datetimeFigureOut">
              <a:rPr lang="en-US" smtClean="0"/>
              <a:t>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BA620-41D9-4AD7-8CA2-71ABB003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804D0-AD64-4B1F-9415-AE052B912B97}" type="datetimeFigureOut">
              <a:rPr lang="en-US" smtClean="0"/>
              <a:t>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BA620-41D9-4AD7-8CA2-71ABB003C7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917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png"/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4.png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8.png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1761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2423160"/>
            <a:ext cx="3429000" cy="4225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278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17320"/>
            <a:ext cx="5968409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14800"/>
            <a:ext cx="599974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09855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43074"/>
            <a:ext cx="5702892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2248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43074"/>
            <a:ext cx="5702892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725" y="4191000"/>
            <a:ext cx="4141694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73104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399" y="1905000"/>
            <a:ext cx="328904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2682" y="2209800"/>
            <a:ext cx="1173765" cy="143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>
            <a:off x="2895600" y="3124200"/>
            <a:ext cx="1524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3144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676400"/>
            <a:ext cx="3886200" cy="278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71285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1280" y="1447800"/>
            <a:ext cx="3886200" cy="278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480560"/>
            <a:ext cx="3733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29985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447800"/>
            <a:ext cx="5937584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991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09600"/>
            <a:ext cx="6517031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71398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1295400"/>
            <a:ext cx="3986337" cy="278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0004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9631" y="609600"/>
            <a:ext cx="3986337" cy="2788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1442" y="3581400"/>
            <a:ext cx="4148189" cy="3389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9631" y="4800599"/>
            <a:ext cx="3881727" cy="131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96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56" y="2780126"/>
            <a:ext cx="2041071" cy="1524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34192" y="4304126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Nipecotic</a:t>
            </a:r>
            <a:r>
              <a:rPr lang="en-US" sz="2400" dirty="0" smtClean="0"/>
              <a:t> Acid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2683174"/>
            <a:ext cx="1996440" cy="153308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86696" y="4304126"/>
            <a:ext cx="36434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/>
              <a:t>Guvacine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914400" y="533400"/>
            <a:ext cx="7452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The small molecule inhibitors shown below are to polar to cross the blood brain barrier (BBB).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445581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26472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1411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447800"/>
            <a:ext cx="5264727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4191000"/>
            <a:ext cx="5334000" cy="2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519772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84960"/>
            <a:ext cx="6089033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53069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1584960"/>
            <a:ext cx="6089033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4267200"/>
            <a:ext cx="5486400" cy="185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666410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64970"/>
            <a:ext cx="4508256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4250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9720" y="990600"/>
            <a:ext cx="5703026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089493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30" y="1600200"/>
            <a:ext cx="4637070" cy="257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930" y="1615440"/>
            <a:ext cx="3341670" cy="2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674884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330" y="1600200"/>
            <a:ext cx="4637070" cy="2579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930" y="1615440"/>
            <a:ext cx="3341670" cy="2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4724400"/>
            <a:ext cx="4044165" cy="32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41694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080" y="2362200"/>
            <a:ext cx="937779" cy="144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68930" y="1615440"/>
            <a:ext cx="3341670" cy="2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Arrow Connector 3"/>
          <p:cNvCxnSpPr/>
          <p:nvPr/>
        </p:nvCxnSpPr>
        <p:spPr>
          <a:xfrm>
            <a:off x="3124200" y="3086100"/>
            <a:ext cx="16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1939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45920"/>
            <a:ext cx="3886200" cy="2164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5762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066800"/>
            <a:ext cx="5805021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55735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645920"/>
            <a:ext cx="3886200" cy="21644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120" y="4148435"/>
            <a:ext cx="5334000" cy="207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299662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0005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922706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080" y="1295400"/>
            <a:ext cx="400050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130" y="4800600"/>
            <a:ext cx="44704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59615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1524000"/>
            <a:ext cx="4422371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719068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399" y="1524000"/>
            <a:ext cx="4422371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619" y="4686300"/>
            <a:ext cx="346213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592863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126892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934191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28800"/>
            <a:ext cx="5126892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8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632960"/>
            <a:ext cx="19202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6474420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90675"/>
            <a:ext cx="3429000" cy="262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8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1605915"/>
            <a:ext cx="2743200" cy="2460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66615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590675"/>
            <a:ext cx="3429000" cy="262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1605915"/>
            <a:ext cx="2743200" cy="2460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495799"/>
            <a:ext cx="5638800" cy="2187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6401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0"/>
            <a:ext cx="4135747" cy="647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838200"/>
            <a:ext cx="3341670" cy="278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52508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574607"/>
            <a:ext cx="1706508" cy="136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2180747"/>
            <a:ext cx="2491231" cy="21497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3810000" y="3255642"/>
            <a:ext cx="137160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58243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8250" y="28575"/>
            <a:ext cx="3478747" cy="678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3581401"/>
            <a:ext cx="2666999" cy="19643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3638550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2108697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0058880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0543312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275357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062054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471424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80016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600200"/>
            <a:ext cx="4714240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840" y="3977640"/>
            <a:ext cx="539496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942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00163"/>
            <a:ext cx="4738974" cy="205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65889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300163"/>
            <a:ext cx="4738974" cy="2052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5080" y="3627124"/>
            <a:ext cx="26670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12195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417320"/>
            <a:ext cx="5968409" cy="2438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396096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21</Words>
  <Application>Microsoft Office PowerPoint</Application>
  <PresentationFormat>On-screen Show (4:3)</PresentationFormat>
  <Paragraphs>3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Southern Methodist University test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00005862</dc:creator>
  <cp:lastModifiedBy>00005862</cp:lastModifiedBy>
  <cp:revision>54</cp:revision>
  <dcterms:created xsi:type="dcterms:W3CDTF">2011-01-19T02:26:43Z</dcterms:created>
  <dcterms:modified xsi:type="dcterms:W3CDTF">2011-01-19T04:17:07Z</dcterms:modified>
</cp:coreProperties>
</file>