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5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158" y="-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4E15-0531-489A-A8BC-905EEA2C343F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9784-8071-4693-B118-5F08BF044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91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4E15-0531-489A-A8BC-905EEA2C343F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9784-8071-4693-B118-5F08BF044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910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4E15-0531-489A-A8BC-905EEA2C343F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9784-8071-4693-B118-5F08BF044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95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4E15-0531-489A-A8BC-905EEA2C343F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9784-8071-4693-B118-5F08BF044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36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4E15-0531-489A-A8BC-905EEA2C343F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9784-8071-4693-B118-5F08BF044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21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4E15-0531-489A-A8BC-905EEA2C343F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9784-8071-4693-B118-5F08BF044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714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4E15-0531-489A-A8BC-905EEA2C343F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9784-8071-4693-B118-5F08BF044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71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4E15-0531-489A-A8BC-905EEA2C343F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9784-8071-4693-B118-5F08BF044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4E15-0531-489A-A8BC-905EEA2C343F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9784-8071-4693-B118-5F08BF044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4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4E15-0531-489A-A8BC-905EEA2C343F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9784-8071-4693-B118-5F08BF044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075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4E15-0531-489A-A8BC-905EEA2C343F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9784-8071-4693-B118-5F08BF044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30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B4E15-0531-489A-A8BC-905EEA2C343F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F9784-8071-4693-B118-5F08BF044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07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8991600" cy="1899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"/>
            <a:ext cx="508635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1405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00005862\AppData\Local\Temp\SNAGHTML4498b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829" y="762000"/>
            <a:ext cx="459105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0674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00005862\AppData\Local\Temp\SNAGHTML4498b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829" y="762000"/>
            <a:ext cx="459105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C:\Users\00005862\AppData\Local\Temp\SNAGHTML4c75c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566" y="4953000"/>
            <a:ext cx="6505575" cy="67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6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Carbodiimide</a:t>
            </a:r>
            <a:r>
              <a:rPr lang="en-US" sz="2800" dirty="0" smtClean="0"/>
              <a:t> Coupling</a:t>
            </a:r>
            <a:endParaRPr lang="en-US" sz="28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57338"/>
            <a:ext cx="7086600" cy="4477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8760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00005862\AppData\Local\Temp\SNAGHTML595bd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128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0974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00005862\AppData\Local\Temp\SNAGHTML595bd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28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4" name="Picture 2" descr="C:\Users\00005862\AppData\Local\Temp\SNAGHTML5ab3a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617686"/>
            <a:ext cx="7373144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6620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C:\Users\00005862\AppData\Local\Temp\SNAGHTML744bf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8915400" cy="3826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823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00005862\AppData\Local\Temp\SNAGHTML744bf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8915400" cy="3826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2" name="Picture 2" descr="C:\Users\00005862\AppData\Local\Temp\SNAGHTML75439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800600"/>
            <a:ext cx="6505575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7675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604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35107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8680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30363"/>
            <a:ext cx="9144000" cy="5313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C:\Users\00005862\AppData\Local\Temp\SNAGHTML2909d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591536" cy="163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13474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8088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00005862\AppData\Local\Temp\SNAGHTML2d88e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57400"/>
            <a:ext cx="8420100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6770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00005862\AppData\Local\Temp\SNAGHTML2ff0d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836295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6112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00005862\AppData\Local\Temp\SNAGHTML32eb0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0"/>
            <a:ext cx="7061643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00005862\AppData\Local\Temp\SNAGHTML33ed4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05200"/>
            <a:ext cx="79629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4546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4971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Tetrahydropyran</a:t>
            </a:r>
            <a:r>
              <a:rPr lang="en-US" sz="3200" dirty="0" smtClean="0"/>
              <a:t> as a Protecting Group</a:t>
            </a:r>
            <a:endParaRPr lang="en-US" sz="3200" dirty="0"/>
          </a:p>
        </p:txBody>
      </p:sp>
      <p:pic>
        <p:nvPicPr>
          <p:cNvPr id="6148" name="Picture 4" descr="C:\Users\00005862\AppData\Local\Temp\SNAGHTML36b99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398" y="902732"/>
            <a:ext cx="2716823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42786"/>
            <a:ext cx="780593" cy="990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2413391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4H-Pyran</a:t>
            </a:r>
            <a:endParaRPr lang="en-US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34" y="3306269"/>
            <a:ext cx="6865747" cy="3349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5989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00005862\AppData\Local\Temp\SNAGHTML412a2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1"/>
            <a:ext cx="8991600" cy="1546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4300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00005862\AppData\Local\Temp\SNAGHTML412a2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1"/>
            <a:ext cx="8991600" cy="1546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C:\Users\00005862\AppData\Local\Temp\SNAGHTML43079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962400"/>
            <a:ext cx="4762500" cy="25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4684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1694308"/>
            <a:ext cx="594360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The mechanism involves addition-elimination.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446908"/>
            <a:ext cx="8382000" cy="12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3438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13</Words>
  <Application>Microsoft Office PowerPoint</Application>
  <PresentationFormat>On-screen Show (4:3)</PresentationFormat>
  <Paragraphs>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Southern Methodist University test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00005862</dc:creator>
  <cp:lastModifiedBy>00005862</cp:lastModifiedBy>
  <cp:revision>17</cp:revision>
  <dcterms:created xsi:type="dcterms:W3CDTF">2011-05-05T01:20:51Z</dcterms:created>
  <dcterms:modified xsi:type="dcterms:W3CDTF">2011-05-05T02:54:54Z</dcterms:modified>
</cp:coreProperties>
</file>